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A6F6AA-438E-4B8A-AB8A-9636BF207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476EF1-EC0C-443C-8FD0-EBD89B6543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urbanladder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9"/>
            <a:ext cx="8574622" cy="157619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Bookshelves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Hackathon Presentation – Team 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Cohort Code : QEA21QE021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154750"/>
            <a:ext cx="10018713" cy="237033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</a:t>
            </a:r>
            <a:r>
              <a:rPr lang="en-US" sz="8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8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Hackathon Team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3551069" y="2356281"/>
          <a:ext cx="6560598" cy="32133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0789"/>
                <a:gridCol w="2582584"/>
                <a:gridCol w="2867225"/>
              </a:tblGrid>
              <a:tr h="502452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Employee Name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ID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Parshyam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Nagaveni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918628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Chandra Kavya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919339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Shravika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918890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Gintena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Saitharun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Goud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919352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0245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Vunnam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Gowtham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918630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81740"/>
            <a:ext cx="10018713" cy="1358283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24615"/>
            <a:ext cx="10018713" cy="507802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 the name &amp; price of first 3 Bookshelves below Rs. 15000, with Storage type as open &amp; exclude out of stock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Collections, retrieve all sub-menu items under Being-At-home and store in a List; Display the same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cards - choose "Birthday/Anniversary"; fill customize the gift card; fill from to details with any one input invalid (example: email); Capture &amp; display the error message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Tools, Software, Website 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0539" y="1917578"/>
            <a:ext cx="10018713" cy="425462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 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https://www.urbanladder.com/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 : Portable Framework for testing web applications and automating the process.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       : High level programming language.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   : Integrated Development environment for various Programming Languages.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TestNG    : Open source testing framework.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Maven     : Software and project management tool.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        : Object Repository design pattern.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   : An open source automation server for continuous integration.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745724"/>
            <a:ext cx="10018713" cy="11984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32986"/>
            <a:ext cx="10018713" cy="352443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is written  in JAVA language and then it is further automated using selenium.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Object Model(POM) is used to reduce the code duplication for various instances.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is taken from excel file using Apache POI.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data is printed in a excel file 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 repositories are also used, so as to make it easy to make changes to various versions of code and to modularize it; also to help with continuous integration.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5310"/>
            <a:ext cx="10018713" cy="9232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 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4" y="1237695"/>
            <a:ext cx="5346262" cy="246429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05" y="1118586"/>
            <a:ext cx="5894774" cy="2654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4" y="3983763"/>
            <a:ext cx="5513556" cy="2310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2" y="3983763"/>
            <a:ext cx="5584057" cy="23105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136342"/>
          </a:xfrm>
        </p:spPr>
        <p:txBody>
          <a:bodyPr/>
          <a:lstStyle/>
          <a:p>
            <a:r>
              <a:rPr lang="en-US" dirty="0"/>
              <a:t>Screenshots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dirty="0"/>
              <a:t> Output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1136343"/>
            <a:ext cx="5024761" cy="25113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44" y="1136343"/>
            <a:ext cx="5098217" cy="2511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4020795"/>
            <a:ext cx="5024760" cy="2740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42" y="4020795"/>
            <a:ext cx="5293528" cy="27401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95" y="685800"/>
            <a:ext cx="10019030" cy="73723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Sheet and Report Screenshots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87" y="1520972"/>
            <a:ext cx="4459733" cy="2373298"/>
          </a:xfrm>
          <a:prstGeom prst="rect">
            <a:avLst/>
          </a:prstGeom>
        </p:spPr>
      </p:pic>
      <p:pic>
        <p:nvPicPr>
          <p:cNvPr id="4" name="Content Placeholder 3" descr="Screenshot (115)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3995" y="1520825"/>
            <a:ext cx="4671695" cy="2372360"/>
          </a:xfrm>
          <a:prstGeom prst="rect">
            <a:avLst/>
          </a:prstGeom>
        </p:spPr>
      </p:pic>
      <p:pic>
        <p:nvPicPr>
          <p:cNvPr id="6" name="Content Placeholder 5" descr="Screenshot (116)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87520" y="4222750"/>
            <a:ext cx="4671695" cy="2439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425" y="166370"/>
            <a:ext cx="10019030" cy="44831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 Screenshots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 descr="Screenshot (113)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45210" y="851535"/>
            <a:ext cx="4895215" cy="2753360"/>
          </a:xfrm>
          <a:prstGeom prst="rect">
            <a:avLst/>
          </a:prstGeom>
        </p:spPr>
      </p:pic>
      <p:pic>
        <p:nvPicPr>
          <p:cNvPr id="6" name="Content Placeholder 5" descr="Screenshot (109)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68135" y="851535"/>
            <a:ext cx="4895215" cy="2753360"/>
          </a:xfrm>
          <a:prstGeom prst="rect">
            <a:avLst/>
          </a:prstGeom>
        </p:spPr>
      </p:pic>
      <p:pic>
        <p:nvPicPr>
          <p:cNvPr id="8" name="Picture 7" descr="Screenshot (1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3854450"/>
            <a:ext cx="4895215" cy="2795270"/>
          </a:xfrm>
          <a:prstGeom prst="rect">
            <a:avLst/>
          </a:prstGeom>
        </p:spPr>
      </p:pic>
      <p:pic>
        <p:nvPicPr>
          <p:cNvPr id="10" name="Picture 9" descr="Screenshot (11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35" y="3917950"/>
            <a:ext cx="4895215" cy="266827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1750</Words>
  <Application>WPS Presentation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Arial</vt:lpstr>
      <vt:lpstr>Times New Roman</vt:lpstr>
      <vt:lpstr>Microsoft YaHei</vt:lpstr>
      <vt:lpstr>Arial Unicode MS</vt:lpstr>
      <vt:lpstr>Corbel</vt:lpstr>
      <vt:lpstr>Calibri</vt:lpstr>
      <vt:lpstr>Parallax</vt:lpstr>
      <vt:lpstr>Display Bookshelves</vt:lpstr>
      <vt:lpstr>Hackathon Team</vt:lpstr>
      <vt:lpstr>Project Description</vt:lpstr>
      <vt:lpstr>Tools, Software, Website Used</vt:lpstr>
      <vt:lpstr>Work Done</vt:lpstr>
      <vt:lpstr>Screenshots of  Output</vt:lpstr>
      <vt:lpstr>Screenshots of Output</vt:lpstr>
      <vt:lpstr>Excel Sheet and Report Screenshots</vt:lpstr>
      <vt:lpstr>Jenkins Screenshots</vt:lpstr>
      <vt:lpstr>                                                            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Display Bookshelves</dc:title>
  <dc:creator>Kavya Reddy</dc:creator>
  <cp:lastModifiedBy>saitharun</cp:lastModifiedBy>
  <cp:revision>5</cp:revision>
  <dcterms:created xsi:type="dcterms:W3CDTF">2021-09-29T06:10:00Z</dcterms:created>
  <dcterms:modified xsi:type="dcterms:W3CDTF">2021-10-02T07:11:55Z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